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85" r:id="rId2"/>
    <p:sldId id="277" r:id="rId3"/>
    <p:sldId id="276" r:id="rId4"/>
    <p:sldId id="257" r:id="rId5"/>
    <p:sldId id="278" r:id="rId6"/>
    <p:sldId id="274" r:id="rId7"/>
    <p:sldId id="265" r:id="rId8"/>
    <p:sldId id="266" r:id="rId9"/>
    <p:sldId id="279" r:id="rId10"/>
    <p:sldId id="281" r:id="rId11"/>
    <p:sldId id="280" r:id="rId12"/>
    <p:sldId id="284" r:id="rId13"/>
    <p:sldId id="282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4660"/>
  </p:normalViewPr>
  <p:slideViewPr>
    <p:cSldViewPr snapToGrid="0">
      <p:cViewPr varScale="1">
        <p:scale>
          <a:sx n="61" d="100"/>
          <a:sy n="61" d="100"/>
        </p:scale>
        <p:origin x="688" y="-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A3951-0F52-475F-9549-DBBE5A5D205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067EA-CCB6-48B2-A059-D2FE9E1B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20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>
            <a:extLst>
              <a:ext uri="{FF2B5EF4-FFF2-40B4-BE49-F238E27FC236}">
                <a16:creationId xmlns:a16="http://schemas.microsoft.com/office/drawing/2014/main" id="{3F48D784-3933-2DC4-A0F2-028D04CD2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9"/>
          <a:stretch/>
        </p:blipFill>
        <p:spPr>
          <a:xfrm flipV="1">
            <a:off x="174624" y="120035"/>
            <a:ext cx="11842750" cy="6617929"/>
          </a:xfrm>
          <a:prstGeom prst="rect">
            <a:avLst/>
          </a:prstGeom>
        </p:spPr>
      </p:pic>
      <p:pic>
        <p:nvPicPr>
          <p:cNvPr id="8" name="图片 14">
            <a:extLst>
              <a:ext uri="{FF2B5EF4-FFF2-40B4-BE49-F238E27FC236}">
                <a16:creationId xmlns:a16="http://schemas.microsoft.com/office/drawing/2014/main" id="{04F049AE-79B2-35D2-B71F-876302A1B0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5"/>
          <a:stretch/>
        </p:blipFill>
        <p:spPr>
          <a:xfrm flipH="1">
            <a:off x="0" y="3860799"/>
            <a:ext cx="12192000" cy="2997199"/>
          </a:xfrm>
          <a:prstGeom prst="rect">
            <a:avLst/>
          </a:prstGeom>
        </p:spPr>
      </p:pic>
      <p:pic>
        <p:nvPicPr>
          <p:cNvPr id="9" name="图片 21">
            <a:extLst>
              <a:ext uri="{FF2B5EF4-FFF2-40B4-BE49-F238E27FC236}">
                <a16:creationId xmlns:a16="http://schemas.microsoft.com/office/drawing/2014/main" id="{5066122D-CB55-FC29-DB9C-FF706A23E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206" t="23916" r="9611" b="47207"/>
          <a:stretch/>
        </p:blipFill>
        <p:spPr>
          <a:xfrm flipH="1">
            <a:off x="6743700" y="-3"/>
            <a:ext cx="5448300" cy="2120903"/>
          </a:xfrm>
          <a:prstGeom prst="rect">
            <a:avLst/>
          </a:prstGeom>
        </p:spPr>
      </p:pic>
      <p:pic>
        <p:nvPicPr>
          <p:cNvPr id="10" name="图片 22">
            <a:extLst>
              <a:ext uri="{FF2B5EF4-FFF2-40B4-BE49-F238E27FC236}">
                <a16:creationId xmlns:a16="http://schemas.microsoft.com/office/drawing/2014/main" id="{8092C641-2E0B-EFE1-AD4D-A0B9DB2DB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7689" t="23916" r="9611" b="27215"/>
          <a:stretch/>
        </p:blipFill>
        <p:spPr>
          <a:xfrm flipH="1" flipV="1">
            <a:off x="8773588" y="3860797"/>
            <a:ext cx="3397250" cy="2997203"/>
          </a:xfrm>
          <a:prstGeom prst="rect">
            <a:avLst/>
          </a:prstGeom>
        </p:spPr>
      </p:pic>
      <p:pic>
        <p:nvPicPr>
          <p:cNvPr id="11" name="图片 36">
            <a:extLst>
              <a:ext uri="{FF2B5EF4-FFF2-40B4-BE49-F238E27FC236}">
                <a16:creationId xmlns:a16="http://schemas.microsoft.com/office/drawing/2014/main" id="{BC96797C-587C-9562-9A94-E0267E28A2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0"/>
          <a:stretch/>
        </p:blipFill>
        <p:spPr>
          <a:xfrm>
            <a:off x="-479844" y="2120900"/>
            <a:ext cx="5171430" cy="4224337"/>
          </a:xfrm>
          <a:custGeom>
            <a:avLst/>
            <a:gdLst>
              <a:gd name="connsiteX0" fmla="*/ 0 w 5171430"/>
              <a:gd name="connsiteY0" fmla="*/ 0 h 4224337"/>
              <a:gd name="connsiteX1" fmla="*/ 5171430 w 5171430"/>
              <a:gd name="connsiteY1" fmla="*/ 0 h 4224337"/>
              <a:gd name="connsiteX2" fmla="*/ 5171430 w 5171430"/>
              <a:gd name="connsiteY2" fmla="*/ 4224337 h 4224337"/>
              <a:gd name="connsiteX3" fmla="*/ 0 w 5171430"/>
              <a:gd name="connsiteY3" fmla="*/ 4224337 h 4224337"/>
              <a:gd name="connsiteX4" fmla="*/ 0 w 5171430"/>
              <a:gd name="connsiteY4" fmla="*/ 0 h 4224337"/>
              <a:gd name="connsiteX5" fmla="*/ 3195290 w 5171430"/>
              <a:gd name="connsiteY5" fmla="*/ 806561 h 4224337"/>
              <a:gd name="connsiteX6" fmla="*/ 3195290 w 5171430"/>
              <a:gd name="connsiteY6" fmla="*/ 1879890 h 4224337"/>
              <a:gd name="connsiteX7" fmla="*/ 5025120 w 5171430"/>
              <a:gd name="connsiteY7" fmla="*/ 1879890 h 4224337"/>
              <a:gd name="connsiteX8" fmla="*/ 5025120 w 5171430"/>
              <a:gd name="connsiteY8" fmla="*/ 806561 h 4224337"/>
              <a:gd name="connsiteX9" fmla="*/ 3195290 w 5171430"/>
              <a:gd name="connsiteY9" fmla="*/ 806561 h 4224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71430" h="4224337">
                <a:moveTo>
                  <a:pt x="0" y="0"/>
                </a:moveTo>
                <a:lnTo>
                  <a:pt x="5171430" y="0"/>
                </a:lnTo>
                <a:lnTo>
                  <a:pt x="5171430" y="4224337"/>
                </a:lnTo>
                <a:lnTo>
                  <a:pt x="0" y="4224337"/>
                </a:lnTo>
                <a:lnTo>
                  <a:pt x="0" y="0"/>
                </a:lnTo>
                <a:close/>
                <a:moveTo>
                  <a:pt x="3195290" y="806561"/>
                </a:moveTo>
                <a:lnTo>
                  <a:pt x="3195290" y="1879890"/>
                </a:lnTo>
                <a:lnTo>
                  <a:pt x="5025120" y="1879890"/>
                </a:lnTo>
                <a:lnTo>
                  <a:pt x="5025120" y="806561"/>
                </a:lnTo>
                <a:lnTo>
                  <a:pt x="3195290" y="806561"/>
                </a:lnTo>
                <a:close/>
              </a:path>
            </a:pathLst>
          </a:custGeom>
        </p:spPr>
      </p:pic>
      <p:pic>
        <p:nvPicPr>
          <p:cNvPr id="12" name="图片 16">
            <a:extLst>
              <a:ext uri="{FF2B5EF4-FFF2-40B4-BE49-F238E27FC236}">
                <a16:creationId xmlns:a16="http://schemas.microsoft.com/office/drawing/2014/main" id="{FB51310D-0D57-6E45-724E-4D1CA1E0AF1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171" y="3818662"/>
            <a:ext cx="5171430" cy="3039335"/>
          </a:xfrm>
          <a:prstGeom prst="rect">
            <a:avLst/>
          </a:prstGeom>
        </p:spPr>
      </p:pic>
      <p:pic>
        <p:nvPicPr>
          <p:cNvPr id="13" name="图片 37">
            <a:extLst>
              <a:ext uri="{FF2B5EF4-FFF2-40B4-BE49-F238E27FC236}">
                <a16:creationId xmlns:a16="http://schemas.microsoft.com/office/drawing/2014/main" id="{F8BC1405-B4FA-6B7F-CCAB-E8864AA8D9E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88" y="2329084"/>
            <a:ext cx="2604963" cy="1070618"/>
          </a:xfrm>
          <a:prstGeom prst="rect">
            <a:avLst/>
          </a:prstGeom>
        </p:spPr>
      </p:pic>
      <p:sp>
        <p:nvSpPr>
          <p:cNvPr id="14" name="矩形 18">
            <a:extLst>
              <a:ext uri="{FF2B5EF4-FFF2-40B4-BE49-F238E27FC236}">
                <a16:creationId xmlns:a16="http://schemas.microsoft.com/office/drawing/2014/main" id="{A9BE507D-9312-D452-9360-08C5049E8032}"/>
              </a:ext>
            </a:extLst>
          </p:cNvPr>
          <p:cNvSpPr/>
          <p:nvPr userDrawn="1"/>
        </p:nvSpPr>
        <p:spPr>
          <a:xfrm flipH="1">
            <a:off x="5464104" y="2231546"/>
            <a:ext cx="5265512" cy="4023270"/>
          </a:xfrm>
          <a:prstGeom prst="rect">
            <a:avLst/>
          </a:prstGeom>
          <a:noFill/>
          <a:ln w="12700" cmpd="sng">
            <a:noFill/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208DF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571500" indent="-571500" algn="just" fontAlgn="auto">
              <a:lnSpc>
                <a:spcPct val="150000"/>
              </a:lnSpc>
              <a:buFont typeface="+mj-ea"/>
              <a:buAutoNum type="ea1JpnChsDbPeriod"/>
            </a:pP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字魂79号-萌趣奶油体" panose="00000500000000000000" pitchFamily="2" charset="-122"/>
              <a:ea typeface="字魂79号-萌趣奶油体" panose="00000500000000000000" pitchFamily="2" charset="-122"/>
              <a:cs typeface="字体管家棉花糖" panose="00020600040101010101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988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/>
      <p:bldP spid="14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310A7E-414A-49D9-9250-0C766B9CDF2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C9DB5-6AD2-4400-8557-40291A570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48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310A7E-414A-49D9-9250-0C766B9CDF2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C9DB5-6AD2-4400-8557-40291A570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10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4">
            <a:extLst>
              <a:ext uri="{FF2B5EF4-FFF2-40B4-BE49-F238E27FC236}">
                <a16:creationId xmlns:a16="http://schemas.microsoft.com/office/drawing/2014/main" id="{44D8E5E5-F277-62AC-95A3-245ABE9CC9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68" b="1219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图片 6">
            <a:extLst>
              <a:ext uri="{FF2B5EF4-FFF2-40B4-BE49-F238E27FC236}">
                <a16:creationId xmlns:a16="http://schemas.microsoft.com/office/drawing/2014/main" id="{C7764765-5CBE-6030-7BC1-85B89981B3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5"/>
          <a:stretch/>
        </p:blipFill>
        <p:spPr>
          <a:xfrm flipH="1">
            <a:off x="0" y="3860799"/>
            <a:ext cx="12192000" cy="2997199"/>
          </a:xfrm>
          <a:prstGeom prst="rect">
            <a:avLst/>
          </a:prstGeom>
        </p:spPr>
      </p:pic>
      <p:pic>
        <p:nvPicPr>
          <p:cNvPr id="9" name="图片 7">
            <a:extLst>
              <a:ext uri="{FF2B5EF4-FFF2-40B4-BE49-F238E27FC236}">
                <a16:creationId xmlns:a16="http://schemas.microsoft.com/office/drawing/2014/main" id="{4028FD0A-D760-A27B-59EF-3B77050DF4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3206" t="23916" r="9611" b="47207"/>
          <a:stretch/>
        </p:blipFill>
        <p:spPr>
          <a:xfrm flipH="1">
            <a:off x="6743700" y="-3"/>
            <a:ext cx="5448300" cy="212090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A6025FC-A99E-0014-FA49-3116B82F9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7689" t="23916" r="9611" b="27215"/>
          <a:stretch/>
        </p:blipFill>
        <p:spPr>
          <a:xfrm flipH="1" flipV="1">
            <a:off x="8773588" y="3860797"/>
            <a:ext cx="3397250" cy="299720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0816B53-4923-E308-D313-B49E25FB83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00"/>
          <a:stretch/>
        </p:blipFill>
        <p:spPr>
          <a:xfrm>
            <a:off x="-479844" y="2120900"/>
            <a:ext cx="5171430" cy="42243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6425C27-1460-69DD-8954-53C412B320D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171" y="3818662"/>
            <a:ext cx="5171430" cy="3039335"/>
          </a:xfrm>
          <a:prstGeom prst="rect">
            <a:avLst/>
          </a:prstGeom>
        </p:spPr>
      </p:pic>
      <p:sp>
        <p:nvSpPr>
          <p:cNvPr id="13" name="矩形: 圆角 3">
            <a:extLst>
              <a:ext uri="{FF2B5EF4-FFF2-40B4-BE49-F238E27FC236}">
                <a16:creationId xmlns:a16="http://schemas.microsoft.com/office/drawing/2014/main" id="{C69B8B1E-A35E-4FA2-BFC7-60F043E6603A}"/>
              </a:ext>
            </a:extLst>
          </p:cNvPr>
          <p:cNvSpPr/>
          <p:nvPr userDrawn="1"/>
        </p:nvSpPr>
        <p:spPr>
          <a:xfrm>
            <a:off x="150675" y="148856"/>
            <a:ext cx="11890651" cy="6560288"/>
          </a:xfrm>
          <a:prstGeom prst="roundRect">
            <a:avLst>
              <a:gd name="adj" fmla="val 2509"/>
            </a:avLst>
          </a:prstGeom>
          <a:noFill/>
          <a:ln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79号-萌趣奶油体" panose="00000500000000000000" pitchFamily="2" charset="-122"/>
            </a:endParaRPr>
          </a:p>
        </p:txBody>
      </p:sp>
      <p:sp>
        <p:nvSpPr>
          <p:cNvPr id="14" name="矩形: 圆角 1">
            <a:extLst>
              <a:ext uri="{FF2B5EF4-FFF2-40B4-BE49-F238E27FC236}">
                <a16:creationId xmlns:a16="http://schemas.microsoft.com/office/drawing/2014/main" id="{2E10F108-AEE4-A294-97D3-BA373A51CD95}"/>
              </a:ext>
            </a:extLst>
          </p:cNvPr>
          <p:cNvSpPr/>
          <p:nvPr userDrawn="1"/>
        </p:nvSpPr>
        <p:spPr>
          <a:xfrm>
            <a:off x="264041" y="244549"/>
            <a:ext cx="11663916" cy="6368902"/>
          </a:xfrm>
          <a:prstGeom prst="roundRect">
            <a:avLst>
              <a:gd name="adj" fmla="val 250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字魂79号-萌趣奶油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003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>
            <a:extLst>
              <a:ext uri="{FF2B5EF4-FFF2-40B4-BE49-F238E27FC236}">
                <a16:creationId xmlns:a16="http://schemas.microsoft.com/office/drawing/2014/main" id="{3F48D784-3933-2DC4-A0F2-028D04CD2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9"/>
          <a:stretch/>
        </p:blipFill>
        <p:spPr>
          <a:xfrm flipV="1">
            <a:off x="174624" y="120035"/>
            <a:ext cx="11842750" cy="661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82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21">
            <a:extLst>
              <a:ext uri="{FF2B5EF4-FFF2-40B4-BE49-F238E27FC236}">
                <a16:creationId xmlns:a16="http://schemas.microsoft.com/office/drawing/2014/main" id="{5066122D-CB55-FC29-DB9C-FF706A23E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206" t="23916" r="9611" b="47207"/>
          <a:stretch/>
        </p:blipFill>
        <p:spPr>
          <a:xfrm flipH="1">
            <a:off x="6743700" y="-3"/>
            <a:ext cx="5448300" cy="2120903"/>
          </a:xfrm>
          <a:prstGeom prst="rect">
            <a:avLst/>
          </a:prstGeom>
        </p:spPr>
      </p:pic>
      <p:pic>
        <p:nvPicPr>
          <p:cNvPr id="10" name="图片 16">
            <a:extLst>
              <a:ext uri="{FF2B5EF4-FFF2-40B4-BE49-F238E27FC236}">
                <a16:creationId xmlns:a16="http://schemas.microsoft.com/office/drawing/2014/main" id="{FB51310D-0D57-6E45-724E-4D1CA1E0AF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171" y="3818662"/>
            <a:ext cx="5171430" cy="303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4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310A7E-414A-49D9-9250-0C766B9CDF2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C9DB5-6AD2-4400-8557-40291A570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95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310A7E-414A-49D9-9250-0C766B9CDF2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C9DB5-6AD2-4400-8557-40291A570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65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310A7E-414A-49D9-9250-0C766B9CDF2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C9DB5-6AD2-4400-8557-40291A570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0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310A7E-414A-49D9-9250-0C766B9CDF2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C9DB5-6AD2-4400-8557-40291A570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87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C310A7E-414A-49D9-9250-0C766B9CDF2B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C9DB5-6AD2-4400-8557-40291A570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98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9">
            <a:extLst>
              <a:ext uri="{FF2B5EF4-FFF2-40B4-BE49-F238E27FC236}">
                <a16:creationId xmlns:a16="http://schemas.microsoft.com/office/drawing/2014/main" id="{7C5FDE4E-FDE3-E297-4653-B31DE63236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68" b="12195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6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9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36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0.png"/><Relationship Id="rId7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50.png"/><Relationship Id="rId4" Type="http://schemas.openxmlformats.org/officeDocument/2006/relationships/image" Target="../media/image2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2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A3865A85-7EC9-EF3B-D422-E3A773D15FB0}"/>
              </a:ext>
            </a:extLst>
          </p:cNvPr>
          <p:cNvGrpSpPr/>
          <p:nvPr/>
        </p:nvGrpSpPr>
        <p:grpSpPr>
          <a:xfrm>
            <a:off x="-104407" y="-218512"/>
            <a:ext cx="12387523" cy="7387269"/>
            <a:chOff x="-104407" y="-218512"/>
            <a:chExt cx="12387523" cy="738726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D22A431-A7ED-A545-C32D-AA550811F835}"/>
                </a:ext>
              </a:extLst>
            </p:cNvPr>
            <p:cNvGrpSpPr/>
            <p:nvPr/>
          </p:nvGrpSpPr>
          <p:grpSpPr>
            <a:xfrm>
              <a:off x="0" y="2780"/>
              <a:ext cx="12192000" cy="6855220"/>
              <a:chOff x="-2656115" y="797437"/>
              <a:chExt cx="12192000" cy="685522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378C3D6-4955-C2E8-BCD7-AF8BD5063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56115" y="797437"/>
                <a:ext cx="12192000" cy="6855220"/>
              </a:xfrm>
              <a:prstGeom prst="rect">
                <a:avLst/>
              </a:prstGeom>
            </p:spPr>
          </p:pic>
          <p:pic>
            <p:nvPicPr>
              <p:cNvPr id="5" name="图片 47108" descr="1-43">
                <a:extLst>
                  <a:ext uri="{FF2B5EF4-FFF2-40B4-BE49-F238E27FC236}">
                    <a16:creationId xmlns:a16="http://schemas.microsoft.com/office/drawing/2014/main" id="{5DF1C464-0692-6BDB-B21B-04ECD20B89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5298" b="46378"/>
              <a:stretch/>
            </p:blipFill>
            <p:spPr>
              <a:xfrm flipH="1">
                <a:off x="5758917" y="2816163"/>
                <a:ext cx="2291253" cy="4491055"/>
              </a:xfrm>
              <a:prstGeom prst="rect">
                <a:avLst/>
              </a:prstGeom>
              <a:noFill/>
              <a:ln w="9525">
                <a:noFill/>
              </a:ln>
            </p:spPr>
          </p:pic>
        </p:grpSp>
        <p:pic>
          <p:nvPicPr>
            <p:cNvPr id="7" name="图片 47108" descr="1-43">
              <a:extLst>
                <a:ext uri="{FF2B5EF4-FFF2-40B4-BE49-F238E27FC236}">
                  <a16:creationId xmlns:a16="http://schemas.microsoft.com/office/drawing/2014/main" id="{E2A1FDC3-0579-C6BA-DDD4-E0A41B18F1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37" t="6611" r="59008" b="44268"/>
            <a:stretch/>
          </p:blipFill>
          <p:spPr>
            <a:xfrm>
              <a:off x="9584770" y="3692472"/>
              <a:ext cx="2607230" cy="3476285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CFBE7E4-FE74-40E0-2A31-220AA190C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06285" y="-218512"/>
              <a:ext cx="1576831" cy="1689960"/>
            </a:xfrm>
            <a:prstGeom prst="rect">
              <a:avLst/>
            </a:prstGeom>
          </p:spPr>
        </p:pic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F2214958-1289-AAB3-3AC3-910AF1EBAB33}"/>
                </a:ext>
              </a:extLst>
            </p:cNvPr>
            <p:cNvSpPr/>
            <p:nvPr/>
          </p:nvSpPr>
          <p:spPr>
            <a:xfrm>
              <a:off x="2317732" y="0"/>
              <a:ext cx="7952574" cy="2753710"/>
            </a:xfrm>
            <a:custGeom>
              <a:avLst/>
              <a:gdLst/>
              <a:ahLst/>
              <a:cxnLst/>
              <a:rect l="l" t="t" r="r" b="b"/>
              <a:pathLst>
                <a:path w="2830036" h="1156777">
                  <a:moveTo>
                    <a:pt x="0" y="0"/>
                  </a:moveTo>
                  <a:lnTo>
                    <a:pt x="2830036" y="0"/>
                  </a:lnTo>
                  <a:lnTo>
                    <a:pt x="2830036" y="1156777"/>
                  </a:lnTo>
                  <a:lnTo>
                    <a:pt x="0" y="11567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pPr defTabSz="609630">
                <a:defRPr/>
              </a:pPr>
              <a:endParaRPr lang="vi-VN" sz="1200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D01AB37-21C7-11AD-326E-DBBA16698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53711" y="462472"/>
              <a:ext cx="7029297" cy="201795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D54374B-79EB-6276-7704-42EADB93F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8471" y="2975002"/>
              <a:ext cx="1790035" cy="38959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4374C85-26A2-65A9-F0A4-F0B45EBED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04407" y="193875"/>
              <a:ext cx="2962913" cy="3359187"/>
            </a:xfrm>
            <a:prstGeom prst="rect">
              <a:avLst/>
            </a:prstGeom>
          </p:spPr>
        </p:pic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95B9ED8-826F-1971-843B-A2734572D43A}"/>
                </a:ext>
              </a:extLst>
            </p:cNvPr>
            <p:cNvSpPr/>
            <p:nvPr/>
          </p:nvSpPr>
          <p:spPr>
            <a:xfrm>
              <a:off x="5274644" y="2480423"/>
              <a:ext cx="2177190" cy="1431585"/>
            </a:xfrm>
            <a:custGeom>
              <a:avLst/>
              <a:gdLst/>
              <a:ahLst/>
              <a:cxnLst/>
              <a:rect l="l" t="t" r="r" b="b"/>
              <a:pathLst>
                <a:path w="3305819" h="1393954">
                  <a:moveTo>
                    <a:pt x="0" y="0"/>
                  </a:moveTo>
                  <a:lnTo>
                    <a:pt x="3305820" y="0"/>
                  </a:lnTo>
                  <a:lnTo>
                    <a:pt x="3305820" y="1393954"/>
                  </a:lnTo>
                  <a:lnTo>
                    <a:pt x="0" y="1393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 sz="120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329057F-8627-8B2C-5F37-225266AA0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3417"/>
            <a:stretch/>
          </p:blipFill>
          <p:spPr>
            <a:xfrm>
              <a:off x="5818688" y="2836378"/>
              <a:ext cx="1409830" cy="1185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3447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6930" y="3608179"/>
            <a:ext cx="4335070" cy="374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AA52A-2568-3B14-1382-2943F1A7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1" y="-123919"/>
            <a:ext cx="1523956" cy="1508868"/>
          </a:xfrm>
          <a:prstGeom prst="rect">
            <a:avLst/>
          </a:prstGeom>
        </p:spPr>
      </p:pic>
      <p:pic>
        <p:nvPicPr>
          <p:cNvPr id="4" name="Picture 3" descr="A green and red text on a black background&#10;&#10;Description automatically generated">
            <a:extLst>
              <a:ext uri="{FF2B5EF4-FFF2-40B4-BE49-F238E27FC236}">
                <a16:creationId xmlns:a16="http://schemas.microsoft.com/office/drawing/2014/main" id="{7913ED52-BDFF-6676-E66A-8365E9152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19834"/>
            <a:ext cx="5530526" cy="445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6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7F555B79-96F7-5F0D-D13D-226B37CC7618}"/>
              </a:ext>
            </a:extLst>
          </p:cNvPr>
          <p:cNvGrpSpPr/>
          <p:nvPr/>
        </p:nvGrpSpPr>
        <p:grpSpPr>
          <a:xfrm>
            <a:off x="613680" y="295235"/>
            <a:ext cx="605826" cy="830997"/>
            <a:chOff x="3174278" y="237323"/>
            <a:chExt cx="605826" cy="83099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6DF74DA-AF5F-507E-1755-F592DE8947F4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C6C4123-A2E8-72F2-68B0-DE2CB34E3318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5</a:t>
              </a:r>
              <a:endParaRPr kumimoji="0" lang="en-V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E3B2CF8-E55F-E978-54B3-EDC807BF5AF0}"/>
              </a:ext>
            </a:extLst>
          </p:cNvPr>
          <p:cNvSpPr txBox="1"/>
          <p:nvPr/>
        </p:nvSpPr>
        <p:spPr>
          <a:xfrm>
            <a:off x="1197675" y="348894"/>
            <a:ext cx="1061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Đố em!</a:t>
            </a:r>
            <a:endParaRPr kumimoji="0" lang="en-V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67AB3-F7E0-0C2C-8BA3-78442FC02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6" y="1219200"/>
            <a:ext cx="5842622" cy="43529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63AC00-2F52-B0C3-5BE5-FC0CE331838E}"/>
              </a:ext>
            </a:extLst>
          </p:cNvPr>
          <p:cNvSpPr txBox="1"/>
          <p:nvPr/>
        </p:nvSpPr>
        <p:spPr>
          <a:xfrm>
            <a:off x="314325" y="5705475"/>
            <a:ext cx="6115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Em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hãy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cùng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Mai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tìm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cách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i="0" dirty="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giúp</a:t>
            </a:r>
            <a:r>
              <a:rPr lang="en-US" sz="2400" b="1" i="0" dirty="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Nam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674586-05D2-2F05-9579-FE508A937265}"/>
                  </a:ext>
                </a:extLst>
              </p:cNvPr>
              <p:cNvSpPr txBox="1"/>
              <p:nvPr/>
            </p:nvSpPr>
            <p:spPr>
              <a:xfrm>
                <a:off x="6553201" y="2571750"/>
                <a:ext cx="5238750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Vậy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ta </a:t>
                </a:r>
                <a:r>
                  <a:rPr lang="en-US" sz="24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làm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như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b="1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sau</a:t>
                </a:r>
                <a:r>
                  <a:rPr lang="en-US" sz="2400" b="1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:</a:t>
                </a:r>
                <a:endParaRPr lang="en-US" sz="24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Gập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đôi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băng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giấy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dài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Rồi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lại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gập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đôi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tiếp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để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cho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băng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giấy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dài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m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thành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4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phần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bằng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nhau</a:t>
                </a:r>
                <a:endParaRPr lang="en-US" sz="2400" i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Cắt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lấy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3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phần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được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m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tức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i="1" dirty="0" err="1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là</a:t>
                </a:r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i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m.</a:t>
                </a:r>
                <a:endParaRPr lang="en-US" sz="24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674586-05D2-2F05-9579-FE508A937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1" y="2571750"/>
                <a:ext cx="5238750" cy="2431435"/>
              </a:xfrm>
              <a:prstGeom prst="rect">
                <a:avLst/>
              </a:prstGeom>
              <a:blipFill>
                <a:blip r:embed="rId3"/>
                <a:stretch>
                  <a:fillRect l="-1746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79EF43-FC57-667F-C2D2-1A86EEEC4DAB}"/>
                  </a:ext>
                </a:extLst>
              </p:cNvPr>
              <p:cNvSpPr txBox="1"/>
              <p:nvPr/>
            </p:nvSpPr>
            <p:spPr>
              <a:xfrm>
                <a:off x="6477000" y="1266825"/>
                <a:ext cx="5153025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600" b="1" i="1" kern="1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Ta </a:t>
                </a:r>
                <a:r>
                  <a:rPr lang="en-US" sz="3600" b="1" i="1" kern="10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3600" b="1" i="1" kern="1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  <m:r>
                      <a:rPr lang="en-US" sz="36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𝟔</m:t>
                        </m:r>
                      </m:den>
                    </m:f>
                  </m:oMath>
                </a14:m>
                <a:r>
                  <a:rPr lang="en-US" sz="3600" b="1" i="1" kern="1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600" b="1" i="1" kern="100" dirty="0" err="1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3600" b="1" i="1" kern="10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𝟐</m:t>
                        </m:r>
                      </m:den>
                    </m:f>
                    <m:r>
                      <a:rPr lang="en-US" sz="36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sz="36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𝟔</m:t>
                        </m:r>
                      </m:den>
                    </m:f>
                  </m:oMath>
                </a14:m>
                <a:endParaRPr lang="en-US" sz="3600" b="1" kern="10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79EF43-FC57-667F-C2D2-1A86EEEC4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266825"/>
                <a:ext cx="5153025" cy="892552"/>
              </a:xfrm>
              <a:prstGeom prst="rect">
                <a:avLst/>
              </a:prstGeom>
              <a:blipFill>
                <a:blip r:embed="rId4"/>
                <a:stretch>
                  <a:fillRect b="-10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9" grpId="0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7108" descr="1-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846183" y="1409003"/>
            <a:ext cx="6034654" cy="544899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23">
            <a:extLst>
              <a:ext uri="{FF2B5EF4-FFF2-40B4-BE49-F238E27FC236}">
                <a16:creationId xmlns:a16="http://schemas.microsoft.com/office/drawing/2014/main" id="{769D021F-3A73-4B9E-B77A-23E6FE0C96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11256"/>
            <a:ext cx="1318567" cy="1640800"/>
          </a:xfrm>
          <a:prstGeom prst="rect">
            <a:avLst/>
          </a:prstGeom>
        </p:spPr>
      </p:pic>
      <p:pic>
        <p:nvPicPr>
          <p:cNvPr id="2" name="920669892541654435">
            <a:hlinkClick r:id="" action="ppaction://media"/>
            <a:extLst>
              <a:ext uri="{FF2B5EF4-FFF2-40B4-BE49-F238E27FC236}">
                <a16:creationId xmlns:a16="http://schemas.microsoft.com/office/drawing/2014/main" id="{A85EAEDE-89E7-C1C1-B67F-1928CC3CFC7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51" end="1584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768" y="840827"/>
            <a:ext cx="4696942" cy="528244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3">
            <a:extLst>
              <a:ext uri="{FF2B5EF4-FFF2-40B4-BE49-F238E27FC236}">
                <a16:creationId xmlns:a16="http://schemas.microsoft.com/office/drawing/2014/main" id="{DA86635D-F259-866B-8A1E-92870DD5DA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592" y="20427"/>
            <a:ext cx="1318567" cy="1640800"/>
          </a:xfrm>
          <a:prstGeom prst="rect">
            <a:avLst/>
          </a:prstGeom>
        </p:spPr>
      </p:pic>
      <p:pic>
        <p:nvPicPr>
          <p:cNvPr id="7" name="图片 22">
            <a:extLst>
              <a:ext uri="{FF2B5EF4-FFF2-40B4-BE49-F238E27FC236}">
                <a16:creationId xmlns:a16="http://schemas.microsoft.com/office/drawing/2014/main" id="{0D211E24-978B-48DA-8E62-7FA90E16C78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295" y="242788"/>
            <a:ext cx="760917" cy="983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DCFF7D-3C60-E564-E0C4-B4FC7F8CD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775" y="2920534"/>
            <a:ext cx="1523956" cy="150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202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6636143-C983-8C2B-E3C4-53D3D40AA844}"/>
              </a:ext>
            </a:extLst>
          </p:cNvPr>
          <p:cNvSpPr/>
          <p:nvPr/>
        </p:nvSpPr>
        <p:spPr>
          <a:xfrm>
            <a:off x="6905626" y="5019675"/>
            <a:ext cx="2266950" cy="9525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giấy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616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7133" y="1064374"/>
            <a:ext cx="4920341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TM Showcard" panose="02040603050506020204" pitchFamily="18" charset="0"/>
                <a:ea typeface="+mn-ea"/>
                <a:cs typeface="+mn-cs"/>
              </a:rPr>
              <a:t>Dặn</a:t>
            </a: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TM Showcard" panose="02040603050506020204" pitchFamily="18" charset="0"/>
                <a:ea typeface="+mn-ea"/>
                <a:cs typeface="+mn-cs"/>
              </a:rPr>
              <a:t> </a:t>
            </a:r>
            <a:r>
              <a:rPr kumimoji="0" lang="en-US" sz="8800" b="0" i="0" u="none" strike="noStrike" kern="1200" cap="none" spc="0" normalizeH="0" baseline="0" noProof="0" dirty="0" err="1">
                <a:ln>
                  <a:noFill/>
                </a:ln>
                <a:solidFill>
                  <a:srgbClr val="FF5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TM Showcard" panose="02040603050506020204" pitchFamily="18" charset="0"/>
                <a:ea typeface="+mn-ea"/>
                <a:cs typeface="+mn-cs"/>
              </a:rPr>
              <a:t>dò</a:t>
            </a:r>
            <a:endParaRPr kumimoji="0" lang="en-US" sz="8800" b="0" i="0" u="none" strike="noStrike" kern="1200" cap="none" spc="0" normalizeH="0" baseline="0" noProof="0" dirty="0">
              <a:ln>
                <a:noFill/>
              </a:ln>
              <a:solidFill>
                <a:srgbClr val="FF5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TM Showcard" panose="02040603050506020204" pitchFamily="18" charset="0"/>
              <a:ea typeface="+mn-ea"/>
              <a:cs typeface="+mn-cs"/>
            </a:endParaRPr>
          </a:p>
        </p:txBody>
      </p:sp>
      <p:sp>
        <p:nvSpPr>
          <p:cNvPr id="3" name="Oval 36">
            <a:extLst>
              <a:ext uri="{FF2B5EF4-FFF2-40B4-BE49-F238E27FC236}">
                <a16:creationId xmlns:a16="http://schemas.microsoft.com/office/drawing/2014/main" id="{924774E0-BE26-4A25-7C11-140EBCC87090}"/>
              </a:ext>
            </a:extLst>
          </p:cNvPr>
          <p:cNvSpPr/>
          <p:nvPr/>
        </p:nvSpPr>
        <p:spPr>
          <a:xfrm>
            <a:off x="5532557" y="1347448"/>
            <a:ext cx="3437363" cy="2588208"/>
          </a:xfrm>
          <a:custGeom>
            <a:avLst/>
            <a:gdLst>
              <a:gd name="connsiteX0" fmla="*/ 0 w 3437363"/>
              <a:gd name="connsiteY0" fmla="*/ 1294104 h 2588208"/>
              <a:gd name="connsiteX1" fmla="*/ 1718682 w 3437363"/>
              <a:gd name="connsiteY1" fmla="*/ 0 h 2588208"/>
              <a:gd name="connsiteX2" fmla="*/ 3437364 w 3437363"/>
              <a:gd name="connsiteY2" fmla="*/ 1294104 h 2588208"/>
              <a:gd name="connsiteX3" fmla="*/ 1718682 w 3437363"/>
              <a:gd name="connsiteY3" fmla="*/ 2588208 h 2588208"/>
              <a:gd name="connsiteX4" fmla="*/ 0 w 3437363"/>
              <a:gd name="connsiteY4" fmla="*/ 1294104 h 258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363" h="2588208" fill="none" extrusionOk="0">
                <a:moveTo>
                  <a:pt x="0" y="1294104"/>
                </a:moveTo>
                <a:cubicBezTo>
                  <a:pt x="-99557" y="539318"/>
                  <a:pt x="808737" y="8969"/>
                  <a:pt x="1718682" y="0"/>
                </a:cubicBezTo>
                <a:cubicBezTo>
                  <a:pt x="2719950" y="-62529"/>
                  <a:pt x="3550002" y="589939"/>
                  <a:pt x="3437364" y="1294104"/>
                </a:cubicBezTo>
                <a:cubicBezTo>
                  <a:pt x="3459116" y="2029216"/>
                  <a:pt x="2567085" y="2485476"/>
                  <a:pt x="1718682" y="2588208"/>
                </a:cubicBezTo>
                <a:cubicBezTo>
                  <a:pt x="715238" y="2534907"/>
                  <a:pt x="31716" y="2045455"/>
                  <a:pt x="0" y="1294104"/>
                </a:cubicBezTo>
                <a:close/>
              </a:path>
              <a:path w="3437363" h="2588208" stroke="0" extrusionOk="0">
                <a:moveTo>
                  <a:pt x="0" y="1294104"/>
                </a:moveTo>
                <a:cubicBezTo>
                  <a:pt x="74034" y="588181"/>
                  <a:pt x="762024" y="-10032"/>
                  <a:pt x="1718682" y="0"/>
                </a:cubicBezTo>
                <a:cubicBezTo>
                  <a:pt x="2644161" y="2495"/>
                  <a:pt x="3427887" y="614866"/>
                  <a:pt x="3437364" y="1294104"/>
                </a:cubicBezTo>
                <a:cubicBezTo>
                  <a:pt x="3416192" y="2070186"/>
                  <a:pt x="2778114" y="2663082"/>
                  <a:pt x="1718682" y="2588208"/>
                </a:cubicBezTo>
                <a:cubicBezTo>
                  <a:pt x="748472" y="2682195"/>
                  <a:pt x="-138509" y="2031908"/>
                  <a:pt x="0" y="1294104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21418858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solidFill>
                  <a:srgbClr val="A5A5A5">
                    <a:lumMod val="50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Hoàn thành bài tập.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A5A5A5">
                  <a:lumMod val="50000"/>
                </a:srgbClr>
              </a:solidFill>
              <a:effectLst/>
              <a:uLnTx/>
              <a:uFillTx/>
              <a:latin typeface="UTM Avo" panose="0204060305050602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" name="Oval 36">
            <a:extLst>
              <a:ext uri="{FF2B5EF4-FFF2-40B4-BE49-F238E27FC236}">
                <a16:creationId xmlns:a16="http://schemas.microsoft.com/office/drawing/2014/main" id="{924774E0-BE26-4A25-7C11-140EBCC87090}"/>
              </a:ext>
            </a:extLst>
          </p:cNvPr>
          <p:cNvSpPr/>
          <p:nvPr/>
        </p:nvSpPr>
        <p:spPr>
          <a:xfrm>
            <a:off x="7795725" y="3935656"/>
            <a:ext cx="3437363" cy="2588208"/>
          </a:xfrm>
          <a:custGeom>
            <a:avLst/>
            <a:gdLst>
              <a:gd name="connsiteX0" fmla="*/ 0 w 3437363"/>
              <a:gd name="connsiteY0" fmla="*/ 1294104 h 2588208"/>
              <a:gd name="connsiteX1" fmla="*/ 1718682 w 3437363"/>
              <a:gd name="connsiteY1" fmla="*/ 0 h 2588208"/>
              <a:gd name="connsiteX2" fmla="*/ 3437364 w 3437363"/>
              <a:gd name="connsiteY2" fmla="*/ 1294104 h 2588208"/>
              <a:gd name="connsiteX3" fmla="*/ 1718682 w 3437363"/>
              <a:gd name="connsiteY3" fmla="*/ 2588208 h 2588208"/>
              <a:gd name="connsiteX4" fmla="*/ 0 w 3437363"/>
              <a:gd name="connsiteY4" fmla="*/ 1294104 h 2588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363" h="2588208" fill="none" extrusionOk="0">
                <a:moveTo>
                  <a:pt x="0" y="1294104"/>
                </a:moveTo>
                <a:cubicBezTo>
                  <a:pt x="-99557" y="539318"/>
                  <a:pt x="808737" y="8969"/>
                  <a:pt x="1718682" y="0"/>
                </a:cubicBezTo>
                <a:cubicBezTo>
                  <a:pt x="2719950" y="-62529"/>
                  <a:pt x="3550002" y="589939"/>
                  <a:pt x="3437364" y="1294104"/>
                </a:cubicBezTo>
                <a:cubicBezTo>
                  <a:pt x="3459116" y="2029216"/>
                  <a:pt x="2567085" y="2485476"/>
                  <a:pt x="1718682" y="2588208"/>
                </a:cubicBezTo>
                <a:cubicBezTo>
                  <a:pt x="715238" y="2534907"/>
                  <a:pt x="31716" y="2045455"/>
                  <a:pt x="0" y="1294104"/>
                </a:cubicBezTo>
                <a:close/>
              </a:path>
              <a:path w="3437363" h="2588208" stroke="0" extrusionOk="0">
                <a:moveTo>
                  <a:pt x="0" y="1294104"/>
                </a:moveTo>
                <a:cubicBezTo>
                  <a:pt x="74034" y="588181"/>
                  <a:pt x="762024" y="-10032"/>
                  <a:pt x="1718682" y="0"/>
                </a:cubicBezTo>
                <a:cubicBezTo>
                  <a:pt x="2644161" y="2495"/>
                  <a:pt x="3427887" y="614866"/>
                  <a:pt x="3437364" y="1294104"/>
                </a:cubicBezTo>
                <a:cubicBezTo>
                  <a:pt x="3416192" y="2070186"/>
                  <a:pt x="2778114" y="2663082"/>
                  <a:pt x="1718682" y="2588208"/>
                </a:cubicBezTo>
                <a:cubicBezTo>
                  <a:pt x="748472" y="2682195"/>
                  <a:pt x="-138509" y="2031908"/>
                  <a:pt x="0" y="1294104"/>
                </a:cubicBezTo>
                <a:close/>
              </a:path>
            </a:pathLst>
          </a:custGeom>
          <a:ln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 sd="221418858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UTM Avo" panose="02040603050506020204" pitchFamily="18" charset="0"/>
                <a:ea typeface="+mn-ea"/>
                <a:cs typeface="+mn-cs"/>
              </a:rPr>
              <a:t>Chuẩn bị bài tiếp theo.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UTM Avo" panose="0204060305050602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5" name="图片 7">
            <a:extLst>
              <a:ext uri="{FF2B5EF4-FFF2-40B4-BE49-F238E27FC236}">
                <a16:creationId xmlns:a16="http://schemas.microsoft.com/office/drawing/2014/main" id="{B246C072-171A-FC5D-8F12-868BC45609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3066" y="2510924"/>
            <a:ext cx="4591354" cy="45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14218" y="1168204"/>
            <a:ext cx="57635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#9Slide05 SVNHollycakes" panose="02000000000000000000" pitchFamily="2" charset="0"/>
                <a:ea typeface="+mn-ea"/>
                <a:cs typeface="+mn-cs"/>
              </a:rPr>
              <a:t>Chúc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#9Slide05 SVNHollycakes" panose="02000000000000000000" pitchFamily="2" charset="0"/>
                <a:ea typeface="+mn-ea"/>
                <a:cs typeface="+mn-cs"/>
              </a:rPr>
              <a:t>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#9Slide05 SVNHollycakes" panose="02000000000000000000" pitchFamily="2" charset="0"/>
                <a:ea typeface="+mn-ea"/>
                <a:cs typeface="+mn-cs"/>
              </a:rPr>
              <a:t>các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#9Slide05 SVNHollycakes" panose="02000000000000000000" pitchFamily="2" charset="0"/>
                <a:ea typeface="+mn-ea"/>
                <a:cs typeface="+mn-cs"/>
              </a:rPr>
              <a:t>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#9Slide05 SVNHollycakes" panose="02000000000000000000" pitchFamily="2" charset="0"/>
                <a:ea typeface="+mn-ea"/>
                <a:cs typeface="+mn-cs"/>
              </a:rPr>
              <a:t>em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#9Slide05 SVNHollycakes" panose="02000000000000000000" pitchFamily="2" charset="0"/>
                <a:ea typeface="+mn-ea"/>
                <a:cs typeface="+mn-cs"/>
              </a:rPr>
              <a:t>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#9Slide05 SVNHollycakes" panose="02000000000000000000" pitchFamily="2" charset="0"/>
                <a:ea typeface="+mn-ea"/>
                <a:cs typeface="+mn-cs"/>
              </a:rPr>
              <a:t>học</a:t>
            </a:r>
            <a:r>
              <a:rPr kumimoji="0" lang="en-US" sz="8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#9Slide05 SVNHollycakes" panose="02000000000000000000" pitchFamily="2" charset="0"/>
                <a:ea typeface="+mn-ea"/>
                <a:cs typeface="+mn-cs"/>
              </a:rPr>
              <a:t> </a:t>
            </a:r>
            <a:r>
              <a:rPr kumimoji="0" lang="en-US" sz="8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  <a:uLnTx/>
                <a:uFillTx/>
                <a:latin typeface="#9Slide05 SVNHollycakes" panose="02000000000000000000" pitchFamily="2" charset="0"/>
                <a:ea typeface="+mn-ea"/>
                <a:cs typeface="+mn-cs"/>
              </a:rPr>
              <a:t>tốt</a:t>
            </a:r>
            <a:endParaRPr kumimoji="0" lang="en-US" sz="8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  <a:uLnTx/>
              <a:uFillTx/>
              <a:latin typeface="#9Slide05 SVNHollycakes" panose="02000000000000000000" pitchFamily="2" charset="0"/>
              <a:ea typeface="+mn-ea"/>
              <a:cs typeface="+mn-cs"/>
            </a:endParaRPr>
          </a:p>
        </p:txBody>
      </p:sp>
      <p:pic>
        <p:nvPicPr>
          <p:cNvPr id="4" name="图片 47108" descr="1-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568966" y="2018603"/>
            <a:ext cx="6034654" cy="544899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23">
            <a:extLst>
              <a:ext uri="{FF2B5EF4-FFF2-40B4-BE49-F238E27FC236}">
                <a16:creationId xmlns:a16="http://schemas.microsoft.com/office/drawing/2014/main" id="{769D021F-3A73-4B9E-B77A-23E6FE0C96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41" y="135749"/>
            <a:ext cx="1318567" cy="1640800"/>
          </a:xfrm>
          <a:prstGeom prst="rect">
            <a:avLst/>
          </a:prstGeom>
        </p:spPr>
      </p:pic>
      <p:pic>
        <p:nvPicPr>
          <p:cNvPr id="6" name="图片 22">
            <a:extLst>
              <a:ext uri="{FF2B5EF4-FFF2-40B4-BE49-F238E27FC236}">
                <a16:creationId xmlns:a16="http://schemas.microsoft.com/office/drawing/2014/main" id="{0D211E24-978B-48DA-8E62-7FA90E16C7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3448" y="792676"/>
            <a:ext cx="760917" cy="983873"/>
          </a:xfrm>
          <a:prstGeom prst="rect">
            <a:avLst/>
          </a:prstGeom>
        </p:spPr>
      </p:pic>
      <p:sp>
        <p:nvSpPr>
          <p:cNvPr id="7" name="Freeform 19">
            <a:extLst>
              <a:ext uri="{FF2B5EF4-FFF2-40B4-BE49-F238E27FC236}">
                <a16:creationId xmlns:a16="http://schemas.microsoft.com/office/drawing/2014/main" id="{8F9EAF8C-8550-E169-B815-7665B2819719}"/>
              </a:ext>
            </a:extLst>
          </p:cNvPr>
          <p:cNvSpPr/>
          <p:nvPr/>
        </p:nvSpPr>
        <p:spPr>
          <a:xfrm>
            <a:off x="35015" y="1776549"/>
            <a:ext cx="3834986" cy="5103611"/>
          </a:xfrm>
          <a:custGeom>
            <a:avLst/>
            <a:gdLst/>
            <a:ahLst/>
            <a:cxnLst/>
            <a:rect l="l" t="t" r="r" b="b"/>
            <a:pathLst>
              <a:path w="1075797" h="1374820">
                <a:moveTo>
                  <a:pt x="0" y="0"/>
                </a:moveTo>
                <a:lnTo>
                  <a:pt x="1075797" y="0"/>
                </a:lnTo>
                <a:lnTo>
                  <a:pt x="1075797" y="1374821"/>
                </a:lnTo>
                <a:lnTo>
                  <a:pt x="0" y="13748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defTabSz="609630">
              <a:defRPr/>
            </a:pPr>
            <a:endParaRPr lang="en-US" sz="12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002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6930" y="3608179"/>
            <a:ext cx="4335070" cy="374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AA52A-2568-3B14-1382-2943F1A7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1" y="-123919"/>
            <a:ext cx="1523956" cy="15088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ADF7F5-7D75-FEB3-E774-4DA5B28DE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891" y="1836182"/>
            <a:ext cx="7273158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9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">
            <a:hlinkClick r:id="" action="ppaction://media"/>
            <a:extLst>
              <a:ext uri="{FF2B5EF4-FFF2-40B4-BE49-F238E27FC236}">
                <a16:creationId xmlns:a16="http://schemas.microsoft.com/office/drawing/2014/main" id="{920F8B24-B94D-C62E-D7E8-909D8EA19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7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6930" y="3608179"/>
            <a:ext cx="4335070" cy="374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AA52A-2568-3B14-1382-2943F1A7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1" y="-123919"/>
            <a:ext cx="1523956" cy="15088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F9D8FC-6DDE-BD5A-43EE-34BF1A973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148" y="261218"/>
            <a:ext cx="3499407" cy="26580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FB5F1E-EF72-0F8E-7A9F-891D5FD47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751" y="2277149"/>
            <a:ext cx="7029297" cy="20179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5156A-3B00-211E-109C-33E874E7A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854" y="1591776"/>
            <a:ext cx="2475191" cy="9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4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56930" y="3608179"/>
            <a:ext cx="4335070" cy="3743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6AA52A-2568-3B14-1382-2943F1A7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1" y="-123919"/>
            <a:ext cx="1523956" cy="1508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3EB13-FAA1-297D-4504-29F25C053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5" y="0"/>
            <a:ext cx="10571380" cy="504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TUAN\Downloads\Luyện tập 1.png">
            <a:extLst>
              <a:ext uri="{FF2B5EF4-FFF2-40B4-BE49-F238E27FC236}">
                <a16:creationId xmlns:a16="http://schemas.microsoft.com/office/drawing/2014/main" id="{5C96F048-4A9E-42E4-9725-5ACBEC462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251" y="238438"/>
            <a:ext cx="2237784" cy="863493"/>
          </a:xfrm>
          <a:prstGeom prst="rect">
            <a:avLst/>
          </a:prstGeom>
          <a:noFill/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65EDFA86-4F10-AA73-25E4-0E98E9FE5681}"/>
              </a:ext>
            </a:extLst>
          </p:cNvPr>
          <p:cNvGrpSpPr/>
          <p:nvPr/>
        </p:nvGrpSpPr>
        <p:grpSpPr>
          <a:xfrm>
            <a:off x="2563049" y="489716"/>
            <a:ext cx="605826" cy="830997"/>
            <a:chOff x="3174278" y="237323"/>
            <a:chExt cx="605826" cy="83099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A408937-35B4-C038-1827-C9BC23E66B9B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C50130F-BD24-896F-580C-D7E8DBBC71F5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V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FABAAECA-641B-C523-2E38-B4DA1D300286}"/>
              </a:ext>
            </a:extLst>
          </p:cNvPr>
          <p:cNvSpPr txBox="1"/>
          <p:nvPr/>
        </p:nvSpPr>
        <p:spPr>
          <a:xfrm>
            <a:off x="3185144" y="552900"/>
            <a:ext cx="58782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prstClr val="black"/>
                </a:solidFill>
                <a:latin typeface="Calibri" panose="020F0502020204030204"/>
              </a:rPr>
              <a:t>Đ, S?</a:t>
            </a:r>
            <a:endParaRPr kumimoji="0" lang="en-VN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BF2EC-4355-89D7-6FA1-6AC74D72E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20" y="1390650"/>
            <a:ext cx="11275649" cy="327787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C5C8D98-0A6B-28E3-0CAB-C420787DDE46}"/>
              </a:ext>
            </a:extLst>
          </p:cNvPr>
          <p:cNvSpPr/>
          <p:nvPr/>
        </p:nvSpPr>
        <p:spPr>
          <a:xfrm>
            <a:off x="4191000" y="2133600"/>
            <a:ext cx="609601" cy="638175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AD726D-3F4A-2666-6E56-9C627FEB6CF2}"/>
              </a:ext>
            </a:extLst>
          </p:cNvPr>
          <p:cNvSpPr/>
          <p:nvPr/>
        </p:nvSpPr>
        <p:spPr>
          <a:xfrm>
            <a:off x="10887075" y="2143125"/>
            <a:ext cx="609601" cy="638175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DACABA-8D42-EA8C-4112-575B2BC4D00E}"/>
                  </a:ext>
                </a:extLst>
              </p:cNvPr>
              <p:cNvSpPr/>
              <p:nvPr/>
            </p:nvSpPr>
            <p:spPr>
              <a:xfrm>
                <a:off x="7610476" y="2009775"/>
                <a:ext cx="3257550" cy="10287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𝟗</m:t>
                        </m:r>
                      </m:den>
                    </m:f>
                    <m:r>
                      <a:rPr lang="en-US" alt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num>
                      <m:den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den>
                    </m:f>
                    <m:r>
                      <a:rPr lang="en-US" alt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</m:num>
                      <m:den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𝟗</m:t>
                        </m:r>
                      </m:den>
                    </m:f>
                    <m:r>
                      <a:rPr lang="en-US" alt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𝟏𝟐</m:t>
                        </m:r>
                      </m:num>
                      <m:den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𝟗</m:t>
                        </m:r>
                      </m:den>
                    </m:f>
                    <m:r>
                      <a:rPr lang="en-US" altLang="en-US" sz="28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𝟏𝟕</m:t>
                        </m:r>
                      </m:num>
                      <m:den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𝟗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DACABA-8D42-EA8C-4112-575B2BC4D0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476" y="2009775"/>
                <a:ext cx="3257550" cy="10287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0E1489B-A650-4688-68E3-CC10159744CB}"/>
              </a:ext>
            </a:extLst>
          </p:cNvPr>
          <p:cNvSpPr/>
          <p:nvPr/>
        </p:nvSpPr>
        <p:spPr>
          <a:xfrm>
            <a:off x="4257675" y="3714750"/>
            <a:ext cx="609601" cy="638175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D02FD2C-4E41-012C-9517-8E71FEC2CBC2}"/>
              </a:ext>
            </a:extLst>
          </p:cNvPr>
          <p:cNvSpPr/>
          <p:nvPr/>
        </p:nvSpPr>
        <p:spPr>
          <a:xfrm>
            <a:off x="10868025" y="3733800"/>
            <a:ext cx="609601" cy="638175"/>
          </a:xfrm>
          <a:prstGeom prst="roundRect">
            <a:avLst/>
          </a:prstGeom>
          <a:ln w="571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</a:t>
            </a:r>
          </a:p>
        </p:txBody>
      </p:sp>
    </p:spTree>
    <p:extLst>
      <p:ext uri="{BB962C8B-B14F-4D97-AF65-F5344CB8AC3E}">
        <p14:creationId xmlns:p14="http://schemas.microsoft.com/office/powerpoint/2010/main" val="169426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FD28E41-7C42-3A18-A8DE-B525E177B053}"/>
              </a:ext>
            </a:extLst>
          </p:cNvPr>
          <p:cNvGrpSpPr/>
          <p:nvPr/>
        </p:nvGrpSpPr>
        <p:grpSpPr>
          <a:xfrm>
            <a:off x="485013" y="251900"/>
            <a:ext cx="605826" cy="830997"/>
            <a:chOff x="3174278" y="237323"/>
            <a:chExt cx="605826" cy="83099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911DFD-27D0-A06B-1F2D-898064A02018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8032847-877E-ABAA-3AF5-C1C71216878A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V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B559FB6-0075-9CBA-BD4B-AA05B4CBDE4E}"/>
              </a:ext>
            </a:extLst>
          </p:cNvPr>
          <p:cNvSpPr txBox="1"/>
          <p:nvPr/>
        </p:nvSpPr>
        <p:spPr>
          <a:xfrm>
            <a:off x="1200150" y="400809"/>
            <a:ext cx="9919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 err="1">
                <a:solidFill>
                  <a:prstClr val="black"/>
                </a:solidFill>
              </a:rPr>
              <a:t>Tính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giá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trị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của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biểu</a:t>
            </a:r>
            <a:r>
              <a:rPr lang="en-US" sz="3600" b="1" dirty="0">
                <a:solidFill>
                  <a:prstClr val="black"/>
                </a:solidFill>
              </a:rPr>
              <a:t> </a:t>
            </a:r>
            <a:r>
              <a:rPr lang="en-US" sz="3600" b="1" dirty="0" err="1">
                <a:solidFill>
                  <a:prstClr val="black"/>
                </a:solidFill>
              </a:rPr>
              <a:t>thức</a:t>
            </a:r>
            <a:r>
              <a:rPr lang="en-US" sz="3600" b="1" dirty="0">
                <a:solidFill>
                  <a:prstClr val="black"/>
                </a:solidFill>
              </a:rPr>
              <a:t>.</a:t>
            </a:r>
            <a:endParaRPr kumimoji="0" lang="en-V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39114D-E34E-2A8D-0100-8A92222FC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323974"/>
            <a:ext cx="10267950" cy="1938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E4CF54-B8E8-7F6F-B3BA-A862C89F365F}"/>
                  </a:ext>
                </a:extLst>
              </p:cNvPr>
              <p:cNvSpPr txBox="1"/>
              <p:nvPr/>
            </p:nvSpPr>
            <p:spPr>
              <a:xfrm>
                <a:off x="704850" y="3190875"/>
                <a:ext cx="4914900" cy="1133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den>
                      </m:f>
                      <m:r>
                        <m:rPr>
                          <m:nor/>
                        </m:rPr>
                        <a:rPr lang="vi-VN" sz="36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×</m:t>
                      </m:r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E4CF54-B8E8-7F6F-B3BA-A862C89F3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50" y="3190875"/>
                <a:ext cx="4914900" cy="11330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CBD2E-A8CF-6233-05D6-3B137F24BA41}"/>
                  </a:ext>
                </a:extLst>
              </p:cNvPr>
              <p:cNvSpPr txBox="1"/>
              <p:nvPr/>
            </p:nvSpPr>
            <p:spPr>
              <a:xfrm>
                <a:off x="180975" y="4324350"/>
                <a:ext cx="4914900" cy="1133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den>
                      </m:f>
                      <m:r>
                        <m:rPr>
                          <m:nor/>
                        </m:rPr>
                        <a:rPr lang="vi-VN" sz="36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𝟗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9CBD2E-A8CF-6233-05D6-3B137F24BA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75" y="4324350"/>
                <a:ext cx="4914900" cy="1133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8DDD5F-BF4F-3967-62D9-F91BA3F465FA}"/>
                  </a:ext>
                </a:extLst>
              </p:cNvPr>
              <p:cNvSpPr txBox="1"/>
              <p:nvPr/>
            </p:nvSpPr>
            <p:spPr>
              <a:xfrm>
                <a:off x="190500" y="5495925"/>
                <a:ext cx="3895725" cy="1133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8DDD5F-BF4F-3967-62D9-F91BA3F46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" y="5495925"/>
                <a:ext cx="3895725" cy="1133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246662-0A06-036D-6A09-FEC8EFB9C169}"/>
                  </a:ext>
                </a:extLst>
              </p:cNvPr>
              <p:cNvSpPr txBox="1"/>
              <p:nvPr/>
            </p:nvSpPr>
            <p:spPr>
              <a:xfrm>
                <a:off x="6829425" y="3133725"/>
                <a:ext cx="4914900" cy="1180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(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𝟒</m:t>
                          </m:r>
                        </m:den>
                      </m:f>
                      <m:r>
                        <m:rPr>
                          <m:nor/>
                        </m:rPr>
                        <a:rPr lang="vi-VN" sz="36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246662-0A06-036D-6A09-FEC8EFB9C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425" y="3133725"/>
                <a:ext cx="4914900" cy="11808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9EA146-D1C4-93E9-C68F-E907E128086F}"/>
                  </a:ext>
                </a:extLst>
              </p:cNvPr>
              <p:cNvSpPr txBox="1"/>
              <p:nvPr/>
            </p:nvSpPr>
            <p:spPr>
              <a:xfrm>
                <a:off x="6115050" y="4286250"/>
                <a:ext cx="4914900" cy="1180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+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9EA146-D1C4-93E9-C68F-E907E1280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050" y="4286250"/>
                <a:ext cx="4914900" cy="11808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DBF55A-EFD1-AF9E-8978-D709DB53EC87}"/>
                  </a:ext>
                </a:extLst>
              </p:cNvPr>
              <p:cNvSpPr txBox="1"/>
              <p:nvPr/>
            </p:nvSpPr>
            <p:spPr>
              <a:xfrm>
                <a:off x="6219825" y="5419725"/>
                <a:ext cx="4914900" cy="1180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𝟏𝟎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DBF55A-EFD1-AF9E-8978-D709DB53E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825" y="5419725"/>
                <a:ext cx="4914900" cy="118083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105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7F555B79-96F7-5F0D-D13D-226B37CC7618}"/>
              </a:ext>
            </a:extLst>
          </p:cNvPr>
          <p:cNvGrpSpPr/>
          <p:nvPr/>
        </p:nvGrpSpPr>
        <p:grpSpPr>
          <a:xfrm>
            <a:off x="613680" y="295235"/>
            <a:ext cx="605826" cy="830997"/>
            <a:chOff x="3174278" y="237323"/>
            <a:chExt cx="605826" cy="83099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6DF74DA-AF5F-507E-1755-F592DE8947F4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C6C4123-A2E8-72F2-68B0-DE2CB34E3318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VN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3B2CF8-E55F-E978-54B3-EDC807BF5AF0}"/>
                  </a:ext>
                </a:extLst>
              </p:cNvPr>
              <p:cNvSpPr txBox="1"/>
              <p:nvPr/>
            </p:nvSpPr>
            <p:spPr>
              <a:xfrm>
                <a:off x="1197675" y="348894"/>
                <a:ext cx="10613325" cy="2032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Hưởng ứng phong trào quyên góp sách vào thư viện trường học. Lớp 5A quyên góp được 96 quyển sách, lớp 5B quyên góp được số quyển sách bằng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altLang="en-US" sz="28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</m:oMath>
                </a14:m>
                <a:r>
                  <a:rPr lang="vi-VN" sz="2800" dirty="0">
                    <a:solidFill>
                      <a:srgbClr val="00206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số quyển sách của lớp 5A. Hỏi cả lớp 5A và lớp 5B quyên góp được bao nhiêu quyển sách?</a:t>
                </a:r>
                <a:endParaRPr kumimoji="0" lang="en-VN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E3B2CF8-E55F-E978-54B3-EDC807BF5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675" y="348894"/>
                <a:ext cx="10613325" cy="2032801"/>
              </a:xfrm>
              <a:prstGeom prst="rect">
                <a:avLst/>
              </a:prstGeom>
              <a:blipFill>
                <a:blip r:embed="rId2"/>
                <a:stretch>
                  <a:fillRect l="-1148" t="-2994" r="-1148" b="-5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65C1D2-0D43-8348-106E-49CE331DA335}"/>
                  </a:ext>
                </a:extLst>
              </p:cNvPr>
              <p:cNvSpPr txBox="1"/>
              <p:nvPr/>
            </p:nvSpPr>
            <p:spPr>
              <a:xfrm>
                <a:off x="1276350" y="2543175"/>
                <a:ext cx="10287000" cy="3263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Bài</a:t>
                </a:r>
                <a:r>
                  <a:rPr lang="vi-VN" sz="3200" b="1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 giải:</a:t>
                </a:r>
                <a:endParaRPr lang="vi-VN" sz="3200" b="0" i="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ctr"/>
                <a:r>
                  <a:rPr lang="vi-VN" sz="32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Lớp 5B quyên góp được số quyển sách là:</a:t>
                </a:r>
              </a:p>
              <a:p>
                <a:pPr algn="ctr"/>
                <a:r>
                  <a:rPr lang="vi-VN" sz="32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96 × </a:t>
                </a:r>
                <a:r>
                  <a:rPr lang="en-US" altLang="en-US" sz="3200" b="1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𝟕</m:t>
                        </m:r>
                      </m:num>
                      <m:den>
                        <m:r>
                          <a:rPr lang="en-US" altLang="en-US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𝟖</m:t>
                        </m:r>
                      </m:den>
                    </m:f>
                  </m:oMath>
                </a14:m>
                <a:r>
                  <a:rPr lang="vi-VN" sz="32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vi-VN" sz="32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= 84 (quyển)</a:t>
                </a:r>
              </a:p>
              <a:p>
                <a:pPr algn="ctr"/>
                <a:r>
                  <a:rPr lang="vi-VN" sz="32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Cả hai lớp quyên góp được số quyển sách là:</a:t>
                </a:r>
              </a:p>
              <a:p>
                <a:pPr algn="ctr"/>
                <a:r>
                  <a:rPr lang="vi-VN" sz="32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96 + 84 = 180 (quyển)</a:t>
                </a:r>
              </a:p>
              <a:p>
                <a:pPr algn="r"/>
                <a:r>
                  <a:rPr lang="vi-VN" sz="3200" b="0" i="0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</a:rPr>
                  <a:t>Đáp số: 180 quyển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65C1D2-0D43-8348-106E-49CE331DA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2543175"/>
                <a:ext cx="10287000" cy="3263714"/>
              </a:xfrm>
              <a:prstGeom prst="rect">
                <a:avLst/>
              </a:prstGeom>
              <a:blipFill>
                <a:blip r:embed="rId3"/>
                <a:stretch>
                  <a:fillRect t="-2425" r="-1481" b="-5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265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7F555B79-96F7-5F0D-D13D-226B37CC7618}"/>
              </a:ext>
            </a:extLst>
          </p:cNvPr>
          <p:cNvGrpSpPr/>
          <p:nvPr/>
        </p:nvGrpSpPr>
        <p:grpSpPr>
          <a:xfrm>
            <a:off x="613680" y="295235"/>
            <a:ext cx="605826" cy="830997"/>
            <a:chOff x="3174278" y="237323"/>
            <a:chExt cx="605826" cy="83099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6DF74DA-AF5F-507E-1755-F592DE8947F4}"/>
                </a:ext>
              </a:extLst>
            </p:cNvPr>
            <p:cNvSpPr/>
            <p:nvPr/>
          </p:nvSpPr>
          <p:spPr>
            <a:xfrm>
              <a:off x="3174278" y="379826"/>
              <a:ext cx="605826" cy="605826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V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C6C4123-A2E8-72F2-68B0-DE2CB34E3318}"/>
                </a:ext>
              </a:extLst>
            </p:cNvPr>
            <p:cNvSpPr txBox="1"/>
            <p:nvPr/>
          </p:nvSpPr>
          <p:spPr>
            <a:xfrm>
              <a:off x="3228647" y="237323"/>
              <a:ext cx="3016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4</a:t>
              </a:r>
              <a:endParaRPr kumimoji="0" lang="en-VN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E3B2CF8-E55F-E978-54B3-EDC807BF5AF0}"/>
              </a:ext>
            </a:extLst>
          </p:cNvPr>
          <p:cNvSpPr txBox="1"/>
          <p:nvPr/>
        </p:nvSpPr>
        <p:spPr>
          <a:xfrm>
            <a:off x="1197675" y="348894"/>
            <a:ext cx="10613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36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Tính bằng cách thuận tiện:</a:t>
            </a:r>
            <a:endParaRPr kumimoji="0" lang="en-VN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6C295-2A92-3144-EEF2-D7D2E7E55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337" y="1038225"/>
            <a:ext cx="5567363" cy="2311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1C7C52-5D56-F541-862A-604FF4F5F44A}"/>
                  </a:ext>
                </a:extLst>
              </p:cNvPr>
              <p:cNvSpPr txBox="1"/>
              <p:nvPr/>
            </p:nvSpPr>
            <p:spPr>
              <a:xfrm>
                <a:off x="3095625" y="3286125"/>
                <a:ext cx="4914900" cy="1180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den>
                      </m:f>
                      <m:r>
                        <m:rPr>
                          <m:nor/>
                        </m:rPr>
                        <a:rPr lang="vi-VN" sz="36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×</m:t>
                      </m:r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1C7C52-5D56-F541-862A-604FF4F5F4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625" y="3286125"/>
                <a:ext cx="4914900" cy="1180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F64074-54FC-1514-E079-16C112DE2008}"/>
                  </a:ext>
                </a:extLst>
              </p:cNvPr>
              <p:cNvSpPr txBox="1"/>
              <p:nvPr/>
            </p:nvSpPr>
            <p:spPr>
              <a:xfrm>
                <a:off x="2628900" y="4467225"/>
                <a:ext cx="4914900" cy="11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den>
                      </m:f>
                      <m:r>
                        <m:rPr>
                          <m:nor/>
                        </m:rPr>
                        <a:rPr lang="vi-VN" sz="36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𝟏𝟐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den>
                      </m:f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F64074-54FC-1514-E079-16C112DE2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00" y="4467225"/>
                <a:ext cx="4914900" cy="11301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B5E9B5-5F07-507D-A0E3-013F6CA031DD}"/>
                  </a:ext>
                </a:extLst>
              </p:cNvPr>
              <p:cNvSpPr txBox="1"/>
              <p:nvPr/>
            </p:nvSpPr>
            <p:spPr>
              <a:xfrm>
                <a:off x="4724400" y="4457700"/>
                <a:ext cx="4914900" cy="11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den>
                      </m:f>
                      <m:r>
                        <m:rPr>
                          <m:nor/>
                        </m:rPr>
                        <a:rPr lang="vi-VN" sz="3600" dirty="0">
                          <a:solidFill>
                            <a:srgbClr val="FF0000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×</m:t>
                      </m:r>
                      <m:r>
                        <a:rPr lang="en-US" sz="36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B5E9B5-5F07-507D-A0E3-013F6CA03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57700"/>
                <a:ext cx="4914900" cy="11301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D084C-414E-EC45-852F-B7F783765EC4}"/>
                  </a:ext>
                </a:extLst>
              </p:cNvPr>
              <p:cNvSpPr txBox="1"/>
              <p:nvPr/>
            </p:nvSpPr>
            <p:spPr>
              <a:xfrm>
                <a:off x="2171700" y="5514975"/>
                <a:ext cx="4914900" cy="113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𝟔</m:t>
                          </m:r>
                        </m:num>
                        <m:den>
                          <m:r>
                            <a:rPr lang="en-US" altLang="en-US" sz="3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𝟕</m:t>
                          </m:r>
                        </m:den>
                      </m:f>
                      <m:r>
                        <a:rPr lang="en-US" altLang="en-US" sz="3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6DD084C-414E-EC45-852F-B7F783765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1700" y="5514975"/>
                <a:ext cx="4914900" cy="11301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32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270</Words>
  <Application>Microsoft Office PowerPoint</Application>
  <PresentationFormat>Widescreen</PresentationFormat>
  <Paragraphs>42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#9Slide05 SVNHollycakes</vt:lpstr>
      <vt:lpstr>Arial</vt:lpstr>
      <vt:lpstr>Calibri</vt:lpstr>
      <vt:lpstr>Cambria</vt:lpstr>
      <vt:lpstr>Cambria Math</vt:lpstr>
      <vt:lpstr>Times New Roman</vt:lpstr>
      <vt:lpstr>UTM Avo</vt:lpstr>
      <vt:lpstr>UTM Showcard</vt:lpstr>
      <vt:lpstr>字魂79号-萌趣奶油体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Thao Tran</dc:creator>
  <cp:lastModifiedBy>Chang Chang</cp:lastModifiedBy>
  <cp:revision>19</cp:revision>
  <dcterms:created xsi:type="dcterms:W3CDTF">2024-06-06T10:12:50Z</dcterms:created>
  <dcterms:modified xsi:type="dcterms:W3CDTF">2024-08-13T16:44:19Z</dcterms:modified>
</cp:coreProperties>
</file>